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4" d="100"/>
          <a:sy n="74" d="100"/>
        </p:scale>
        <p:origin x="54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18/07/2022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160088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18/07/2022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30715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18/07/2022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071454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18/07/2022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597567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18/07/2022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927258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18/07/2022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2814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18/07/2022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506246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18/07/2022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42072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18/07/2022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06827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18/07/2022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238644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18/07/2022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341759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42D1D0-C299-4B11-A999-97E3A898A66F}" type="datetimeFigureOut">
              <a:rPr lang="es-CO" smtClean="0"/>
              <a:t>18/07/2022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92337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889686" y="892131"/>
            <a:ext cx="28173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CARGADOR VBOX</a:t>
            </a:r>
            <a:endParaRPr lang="es-CO" dirty="0" smtClean="0"/>
          </a:p>
          <a:p>
            <a:r>
              <a:rPr lang="es-CO" dirty="0" smtClean="0"/>
              <a:t>CANTIDAD: 1 </a:t>
            </a:r>
            <a:endParaRPr lang="es-CO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3916" y="479373"/>
            <a:ext cx="6498130" cy="3958338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6813" y="1643464"/>
            <a:ext cx="2304275" cy="4684995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3916" y="4437711"/>
            <a:ext cx="2934505" cy="2200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273492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5</Words>
  <Application>Microsoft Office PowerPoint</Application>
  <PresentationFormat>Panorámica</PresentationFormat>
  <Paragraphs>2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>Kal Tire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FRAGOZO</dc:creator>
  <cp:lastModifiedBy>Windows User</cp:lastModifiedBy>
  <cp:revision>4</cp:revision>
  <dcterms:created xsi:type="dcterms:W3CDTF">2021-02-25T16:22:34Z</dcterms:created>
  <dcterms:modified xsi:type="dcterms:W3CDTF">2022-07-18T18:04:33Z</dcterms:modified>
</cp:coreProperties>
</file>